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attrocento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66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Wavecon Telecom 5G Impact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Impact on Revenue, Plans, and Key Metrics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114925"/>
            <a:ext cx="354961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Khiroda Kumar Gouda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213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Market Share Trend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84339"/>
            <a:ext cx="7468553" cy="2071568"/>
          </a:xfrm>
          <a:prstGeom prst="roundRect">
            <a:avLst>
              <a:gd name="adj" fmla="val 17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3291959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344316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Wavecon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344316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Stable share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3977402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412861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PIOL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412861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Slightly gaining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4662845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481405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Datacone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481405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Slightly gaining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37724" y="56251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Action: Reconsider competitive pricing, improve data bundles.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3303"/>
            <a:ext cx="68757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Wavecon Telecom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2629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808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5G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30410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Revenue, Plans, Key Metrics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1658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615559" y="4248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Prepared By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474368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Khiroda Kumar Gouda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054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687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18327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15/06/2025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553" y="635675"/>
            <a:ext cx="5436156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Executive Summary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08553" y="1661636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39535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Dip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39535" y="2370892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Post-5G revenue fell 0.5%.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8553" y="3202424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39535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KPI Stagnation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9535" y="3911679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ARPU and MA flat.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8553" y="4743212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39535" y="4974193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 Churn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39535" y="5452467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churn persists.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8553" y="6284000"/>
            <a:ext cx="7526893" cy="1309807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535" y="6514981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Mixed Plans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39535" y="6993255"/>
            <a:ext cx="7064931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Some plans thrive, others fail.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7009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Impact of 5G Launch on Revenue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56754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16.0bn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324124" y="464570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Before 5G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5141238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in ₹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913376" y="3556754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15.9bn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8913376" y="464570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After 5G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13376" y="5141238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in ₹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1502628" y="3556754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-0.50%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11502628" y="464570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Change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2628" y="5141238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decrease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579346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Temporary rise in June–July, then fall by September. 5G didn’t boost revenue.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277" y="0"/>
            <a:ext cx="632412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7581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Underperforming KPIs Post-5G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54281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35336" y="26848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Monthly Average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35336" y="3180398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Flat at ₹4.0bn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16183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5336" y="4303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ARPU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735336" y="4799409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₹200.7, unchanged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780842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35336" y="5922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Unsubscribed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735336" y="6418421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12.6M users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7724" y="707064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Churn and stagnation show limited 5G monetization success.</a:t>
            </a:r>
            <a:endParaRPr lang="en-US" sz="18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276" y="-11877"/>
            <a:ext cx="6324124" cy="8279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42699"/>
            <a:ext cx="76804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Best Performing Plans Post-5G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45004"/>
            <a:ext cx="29598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p2 (Super Saviour Pack)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3626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₹1.5bn before and after.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8450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p12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43626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Strong growth in Aug–Sep.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038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on retaining and bundling these plans.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508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Worst Performing Plans Post-5G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517815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3856" y="27571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p6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73856" y="325266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Constant low revenue.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54066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3856" y="41933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p7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73856" y="468891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Constant low revenue.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90317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3856" y="56296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p13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73856" y="6125170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Constant low revenue.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7724" y="70957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Audit customer feedback; consider rebranding or removing.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68582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Plan Affected Largely by 5G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24635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Plan p13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29743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collapsed after 5G.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4482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Recommendation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24482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Likely no longer viable.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91264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27821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27821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Consider discontinuation.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41797"/>
            <a:ext cx="73786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Discontinued or Fading Plans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24564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1748909" y="269271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3236119" y="2463879"/>
            <a:ext cx="34584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Official Discontinuation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2959417"/>
            <a:ext cx="345840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formal announcement.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566517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3701415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9" name="Text 7"/>
          <p:cNvSpPr/>
          <p:nvPr/>
        </p:nvSpPr>
        <p:spPr>
          <a:xfrm>
            <a:off x="2828568" y="416956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3940731"/>
            <a:ext cx="21670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p13 and p6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436269"/>
            <a:ext cx="21670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Low-to-no revenue.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04336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178266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4" name="Text 12"/>
          <p:cNvSpPr/>
          <p:nvPr/>
        </p:nvSpPr>
        <p:spPr>
          <a:xfrm>
            <a:off x="3908107" y="564642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5417582"/>
            <a:ext cx="27399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Silently Phased Out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5913120"/>
            <a:ext cx="27399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Possibly removed quietly.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7724" y="68046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Insight: User disinterest or overlap with better options.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284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Quattrocento</vt:lpstr>
      <vt:lpstr>Arial</vt:lpstr>
      <vt:lpstr>Quattrocento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4</cp:revision>
  <dcterms:created xsi:type="dcterms:W3CDTF">2025-06-15T06:46:05Z</dcterms:created>
  <dcterms:modified xsi:type="dcterms:W3CDTF">2025-06-15T07:06:39Z</dcterms:modified>
</cp:coreProperties>
</file>